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15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FEC3-57DB-451E-A7C0-4FFD8D203A68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DBAFB-2AB3-4F41-ADD6-292297E56E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FEC3-57DB-451E-A7C0-4FFD8D203A68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DBAFB-2AB3-4F41-ADD6-292297E56E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FEC3-57DB-451E-A7C0-4FFD8D203A68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DBAFB-2AB3-4F41-ADD6-292297E56E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FEC3-57DB-451E-A7C0-4FFD8D203A68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DBAFB-2AB3-4F41-ADD6-292297E56E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FEC3-57DB-451E-A7C0-4FFD8D203A68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DBAFB-2AB3-4F41-ADD6-292297E56E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FEC3-57DB-451E-A7C0-4FFD8D203A68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DBAFB-2AB3-4F41-ADD6-292297E56E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FEC3-57DB-451E-A7C0-4FFD8D203A68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DBAFB-2AB3-4F41-ADD6-292297E56E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FEC3-57DB-451E-A7C0-4FFD8D203A68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DBAFB-2AB3-4F41-ADD6-292297E56E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FEC3-57DB-451E-A7C0-4FFD8D203A68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DBAFB-2AB3-4F41-ADD6-292297E56E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FEC3-57DB-451E-A7C0-4FFD8D203A68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DBAFB-2AB3-4F41-ADD6-292297E56E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FEC3-57DB-451E-A7C0-4FFD8D203A68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DBAFB-2AB3-4F41-ADD6-292297E56E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9FEC3-57DB-451E-A7C0-4FFD8D203A68}" type="datetimeFigureOut">
              <a:rPr lang="ru-RU" smtClean="0"/>
              <a:t>04.11.2022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BAFB-2AB3-4F41-ADD6-292297E56E3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test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test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Andrey</dc:creator>
  <cp:lastModifiedBy>Andrey</cp:lastModifiedBy>
  <cp:revision>1</cp:revision>
  <dcterms:created xsi:type="dcterms:W3CDTF">2022-11-04T11:11:10Z</dcterms:created>
  <dcterms:modified xsi:type="dcterms:W3CDTF">2022-11-04T11:11:20Z</dcterms:modified>
</cp:coreProperties>
</file>